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"/>
  </p:notesMasterIdLst>
  <p:sldIdLst>
    <p:sldId id="309" r:id="rId2"/>
    <p:sldId id="308" r:id="rId3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5"/>
      <p:bold r:id="rId6"/>
    </p:embeddedFont>
    <p:embeddedFont>
      <p:font typeface="나눔명조" panose="02020603020101020101" pitchFamily="18" charset="-127"/>
      <p:regular r:id="rId7"/>
      <p:bold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Nanum Gothic" panose="020D0604000000000000" pitchFamily="34" charset="-127"/>
      <p:regular r:id="rId15"/>
      <p:bold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528E"/>
    <a:srgbClr val="9B9EA3"/>
    <a:srgbClr val="1F719A"/>
    <a:srgbClr val="4E5259"/>
    <a:srgbClr val="F5FECB"/>
    <a:srgbClr val="F4F4F4"/>
    <a:srgbClr val="D3D6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93" autoAdjust="0"/>
    <p:restoredTop sz="81584"/>
  </p:normalViewPr>
  <p:slideViewPr>
    <p:cSldViewPr snapToGrid="0" showGuides="1">
      <p:cViewPr>
        <p:scale>
          <a:sx n="138" d="100"/>
          <a:sy n="138" d="100"/>
        </p:scale>
        <p:origin x="960" y="3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D703C-869D-4D9A-83D9-D39B7D5AE95F}" type="datetimeFigureOut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97280B-58E1-41ED-A328-27D17F4776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801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인터넷을 통해서 웹에 </a:t>
            </a:r>
            <a:r>
              <a:rPr lang="en-US" altLang="ko-KR" dirty="0"/>
              <a:t>URL</a:t>
            </a:r>
            <a:r>
              <a:rPr lang="ko-KR" altLang="en-US" dirty="0"/>
              <a:t>을 요청한다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요청된 </a:t>
            </a:r>
            <a:r>
              <a:rPr lang="en-US" altLang="ko-KR" dirty="0"/>
              <a:t>URL</a:t>
            </a:r>
            <a:r>
              <a:rPr lang="ko-KR" altLang="en-US" dirty="0"/>
              <a:t>에 해당하는</a:t>
            </a:r>
            <a:r>
              <a:rPr lang="en-US" altLang="ko-KR" dirty="0"/>
              <a:t> UI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 err="1"/>
              <a:t>Vue.js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통해서 제공한다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en-US" altLang="ko-KR" dirty="0"/>
              <a:t>UI</a:t>
            </a:r>
            <a:r>
              <a:rPr lang="ko-KR" altLang="en-US" dirty="0"/>
              <a:t>에 </a:t>
            </a:r>
            <a:r>
              <a:rPr lang="en-US" altLang="ko-KR" dirty="0"/>
              <a:t>DB</a:t>
            </a:r>
            <a:r>
              <a:rPr lang="ko-KR" altLang="en-US" dirty="0"/>
              <a:t> 데이터가 필요하게 되면 </a:t>
            </a:r>
            <a:r>
              <a:rPr lang="en-US" altLang="ko-KR" dirty="0" err="1"/>
              <a:t>Vue.js</a:t>
            </a:r>
            <a:r>
              <a:rPr lang="ko-KR" altLang="en-US" dirty="0"/>
              <a:t>는 </a:t>
            </a:r>
            <a:r>
              <a:rPr lang="en-US" altLang="ko-KR" dirty="0"/>
              <a:t>Spring</a:t>
            </a:r>
            <a:r>
              <a:rPr lang="ko-KR" altLang="en-US" dirty="0"/>
              <a:t>에게 데이터를 요청한다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</a:t>
            </a:r>
            <a:r>
              <a:rPr lang="en-US" altLang="ko-KR" dirty="0" err="1"/>
              <a:t>Vue.js</a:t>
            </a:r>
            <a:r>
              <a:rPr lang="ko-KR" altLang="en-US" dirty="0"/>
              <a:t>로 </a:t>
            </a:r>
            <a:r>
              <a:rPr lang="ko-KR" altLang="en-US" dirty="0" err="1"/>
              <a:t>부터</a:t>
            </a:r>
            <a:r>
              <a:rPr lang="ko-KR" altLang="en-US" dirty="0"/>
              <a:t> 요청된 데이터를 </a:t>
            </a:r>
            <a:r>
              <a:rPr lang="en-US" altLang="ko-KR" dirty="0"/>
              <a:t>DBMS</a:t>
            </a:r>
            <a:r>
              <a:rPr lang="ko-KR" altLang="en-US" dirty="0" err="1"/>
              <a:t>를</a:t>
            </a:r>
            <a:r>
              <a:rPr lang="ko-KR" altLang="en-US" dirty="0"/>
              <a:t> 통해서 가져온다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만약 모델 학습이 필요하거나 학습된 모델에게 입력을 주어 결과를 받아야 </a:t>
            </a:r>
            <a:r>
              <a:rPr lang="ko-KR" altLang="en-US" dirty="0" err="1"/>
              <a:t>할때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Spinrg</a:t>
            </a:r>
            <a:r>
              <a:rPr lang="ko-KR" altLang="en-US" dirty="0"/>
              <a:t>은 필요한 데이터의 메타 데이터를 </a:t>
            </a:r>
            <a:r>
              <a:rPr lang="en-US" altLang="ko-KR" dirty="0"/>
              <a:t>DB</a:t>
            </a:r>
            <a:r>
              <a:rPr lang="ko-KR" altLang="en-US" dirty="0"/>
              <a:t>로부터 가져온다</a:t>
            </a:r>
            <a:r>
              <a:rPr lang="en-US" altLang="ko-KR" dirty="0"/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dirty="0"/>
              <a:t>Spring</a:t>
            </a:r>
            <a:r>
              <a:rPr lang="ko-KR" altLang="en-US" dirty="0"/>
              <a:t>은 가져온 메타 데이터를 </a:t>
            </a:r>
            <a:r>
              <a:rPr lang="en-US" altLang="ko-KR" dirty="0"/>
              <a:t>JSON</a:t>
            </a:r>
            <a:r>
              <a:rPr lang="ko-KR" altLang="en-US" dirty="0"/>
              <a:t> 형식으로 </a:t>
            </a:r>
            <a:r>
              <a:rPr lang="en-US" altLang="ko-KR" dirty="0"/>
              <a:t>Flask</a:t>
            </a:r>
            <a:r>
              <a:rPr lang="ko-KR" altLang="en-US" dirty="0"/>
              <a:t>에게 전달한다</a:t>
            </a:r>
            <a:r>
              <a:rPr lang="en-US" altLang="ko-KR" dirty="0"/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dirty="0"/>
              <a:t>Flask</a:t>
            </a:r>
            <a:r>
              <a:rPr lang="ko-KR" altLang="en-US" dirty="0"/>
              <a:t>는 메타 데이터를 통해 </a:t>
            </a:r>
            <a:r>
              <a:rPr lang="en-US" altLang="ko-KR" dirty="0"/>
              <a:t>NAS</a:t>
            </a:r>
            <a:r>
              <a:rPr lang="ko-KR" altLang="en-US" dirty="0"/>
              <a:t>에 접근해서 파일을 가져온다</a:t>
            </a:r>
            <a:r>
              <a:rPr lang="en-US" altLang="ko-KR" dirty="0"/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dirty="0"/>
              <a:t>가져온 파일을 </a:t>
            </a:r>
            <a:r>
              <a:rPr lang="en-US" altLang="ko-KR" dirty="0" err="1"/>
              <a:t>Keras</a:t>
            </a:r>
            <a:r>
              <a:rPr lang="ko-KR" altLang="en-US" dirty="0" err="1"/>
              <a:t>를</a:t>
            </a:r>
            <a:r>
              <a:rPr lang="ko-KR" altLang="en-US" dirty="0"/>
              <a:t> 통해서 학습을 시킨다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813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데이터 </a:t>
            </a:r>
            <a:r>
              <a:rPr lang="ko-KR" altLang="en-US" dirty="0" err="1"/>
              <a:t>선택화면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웹은 </a:t>
            </a:r>
            <a:r>
              <a:rPr lang="en-US" altLang="ko-KR" dirty="0"/>
              <a:t>HTTP</a:t>
            </a:r>
            <a:r>
              <a:rPr lang="ko-KR" altLang="en-US" dirty="0"/>
              <a:t> 통신으로 </a:t>
            </a:r>
            <a:r>
              <a:rPr lang="ko-KR" altLang="en-US" dirty="0" err="1"/>
              <a:t>프론트엔드</a:t>
            </a:r>
            <a:r>
              <a:rPr lang="ko-KR" altLang="en-US" dirty="0"/>
              <a:t> 서버인 </a:t>
            </a:r>
            <a:r>
              <a:rPr lang="en-US" altLang="ko-KR" dirty="0" err="1"/>
              <a:t>Vue.js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 err="1"/>
              <a:t>Vue.js</a:t>
            </a:r>
            <a:r>
              <a:rPr lang="ko-KR" altLang="en-US" dirty="0"/>
              <a:t>는 현재 플랫폼이 갖고 있는 데이터들의 </a:t>
            </a:r>
            <a:r>
              <a:rPr lang="ko-KR" altLang="en-US" dirty="0" err="1"/>
              <a:t>테이블명을</a:t>
            </a:r>
            <a:r>
              <a:rPr lang="ko-KR" altLang="en-US" dirty="0"/>
              <a:t> 보여주기 위해서 </a:t>
            </a:r>
            <a:r>
              <a:rPr lang="en-US" altLang="ko-KR" dirty="0"/>
              <a:t>Spring</a:t>
            </a:r>
            <a:r>
              <a:rPr lang="ko-KR" altLang="en-US" dirty="0"/>
              <a:t>에게 </a:t>
            </a:r>
            <a:r>
              <a:rPr lang="en-US" altLang="ko-KR" dirty="0"/>
              <a:t>REST</a:t>
            </a:r>
            <a:r>
              <a:rPr lang="ko-KR" altLang="en-US" dirty="0"/>
              <a:t> 형식으로 </a:t>
            </a:r>
            <a:r>
              <a:rPr lang="ko-KR" altLang="en-US" dirty="0" err="1"/>
              <a:t>테이블명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</a:t>
            </a:r>
            <a:r>
              <a:rPr lang="en-US" altLang="ko-KR" dirty="0"/>
              <a:t> PostgreSQL</a:t>
            </a:r>
            <a:r>
              <a:rPr lang="ko-KR" altLang="en-US" dirty="0"/>
              <a:t> </a:t>
            </a:r>
            <a:r>
              <a:rPr lang="en-US" altLang="ko-KR" dirty="0"/>
              <a:t>DBMS</a:t>
            </a:r>
            <a:r>
              <a:rPr lang="ko-KR" altLang="en-US" dirty="0"/>
              <a:t>에게 테이블명들을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PostgreSQL</a:t>
            </a:r>
            <a:r>
              <a:rPr lang="ko-KR" altLang="en-US" dirty="0"/>
              <a:t>은 테이블명들을 </a:t>
            </a:r>
            <a:r>
              <a:rPr lang="en-US" altLang="ko-KR" dirty="0"/>
              <a:t>Spring</a:t>
            </a:r>
            <a:r>
              <a:rPr lang="ko-KR" altLang="en-US" dirty="0"/>
              <a:t>에게 반환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데이터를 </a:t>
            </a:r>
            <a:r>
              <a:rPr lang="en-US" altLang="ko-KR" dirty="0"/>
              <a:t>Vue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Vue</a:t>
            </a:r>
            <a:r>
              <a:rPr lang="ko-KR" altLang="en-US" dirty="0"/>
              <a:t>는 테이블명들을 데이터 </a:t>
            </a:r>
            <a:r>
              <a:rPr lang="ko-KR" altLang="en-US" dirty="0" err="1"/>
              <a:t>선택화면에</a:t>
            </a:r>
            <a:r>
              <a:rPr lang="ko-KR" altLang="en-US" dirty="0"/>
              <a:t> 바인딩 후 사용자에게 반환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117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D23A7-107C-0D48-8CAC-A11C4D34595B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42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05DB2-B333-AC4D-A732-E3D08A335183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0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FEC6-16BF-5E4E-80B4-73C379487CDF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46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6B8A4-DD5A-3144-8EC9-0CB968E92177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96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2E40-1B22-544C-A780-75FC5D009601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432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7E08-C14A-A84F-A512-549B5984989A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543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56FB-E379-CD48-8A8E-8CEDA721AC14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454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EA93E-9BBD-724E-B065-0B8CEE08CA03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557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1FAFD-2804-B04E-87CF-40DCBC227B5C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475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0168-A198-0940-9733-5252BCE30FFD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626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85FE3-3FF4-9645-B0D4-FDD7B8DE70BF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54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77B73-8D16-2A4B-A469-B84202574AAC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81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image" Target="../media/image9.tif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tiff"/><Relationship Id="rId4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02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26243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설계의 구성요소와 </a:t>
            </a:r>
            <a:r>
              <a:rPr lang="ko-KR" altLang="en-US" sz="2000" dirty="0" err="1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제한요소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6BD7DA18-73F7-BB43-A9E0-BB3046EF22A0}"/>
              </a:ext>
            </a:extLst>
          </p:cNvPr>
          <p:cNvGrpSpPr/>
          <p:nvPr/>
        </p:nvGrpSpPr>
        <p:grpSpPr>
          <a:xfrm>
            <a:off x="501783" y="807184"/>
            <a:ext cx="1102660" cy="418576"/>
            <a:chOff x="501783" y="807184"/>
            <a:chExt cx="1102660" cy="418576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AB9D9B4-9950-4045-847E-DD306DA6E36A}"/>
                </a:ext>
              </a:extLst>
            </p:cNvPr>
            <p:cNvSpPr txBox="1"/>
            <p:nvPr/>
          </p:nvSpPr>
          <p:spPr>
            <a:xfrm>
              <a:off x="599695" y="807184"/>
              <a:ext cx="1004748" cy="418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구성도</a:t>
              </a:r>
              <a:endParaRPr lang="en-US" altLang="ko-KR" sz="16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C95CC182-4C50-F749-98C4-029C853C7F19}"/>
                </a:ext>
              </a:extLst>
            </p:cNvPr>
            <p:cNvSpPr/>
            <p:nvPr/>
          </p:nvSpPr>
          <p:spPr>
            <a:xfrm>
              <a:off x="501783" y="1042312"/>
              <a:ext cx="79470" cy="6698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</p:grp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76" name="사각형: 둥근 모서리 60">
            <a:extLst>
              <a:ext uri="{FF2B5EF4-FFF2-40B4-BE49-F238E27FC236}">
                <a16:creationId xmlns:a16="http://schemas.microsoft.com/office/drawing/2014/main" id="{D8850CEB-8A9C-5842-8510-7051FBFEAE2E}"/>
              </a:ext>
            </a:extLst>
          </p:cNvPr>
          <p:cNvSpPr/>
          <p:nvPr/>
        </p:nvSpPr>
        <p:spPr>
          <a:xfrm>
            <a:off x="1938087" y="5114454"/>
            <a:ext cx="6489728" cy="1531701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C4ABC78-24E7-1A4E-98D3-3DEC0BE2E2F3}"/>
              </a:ext>
            </a:extLst>
          </p:cNvPr>
          <p:cNvSpPr txBox="1"/>
          <p:nvPr/>
        </p:nvSpPr>
        <p:spPr>
          <a:xfrm>
            <a:off x="2061631" y="5164803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나눔명조" panose="02020603020101020101" pitchFamily="18" charset="-127"/>
                <a:ea typeface="나눔명조" panose="02020603020101020101" pitchFamily="18" charset="-127"/>
              </a:rPr>
              <a:t>Storage Server</a:t>
            </a:r>
          </a:p>
        </p:txBody>
      </p:sp>
      <p:sp>
        <p:nvSpPr>
          <p:cNvPr id="71" name="사각형: 둥근 모서리 60">
            <a:extLst>
              <a:ext uri="{FF2B5EF4-FFF2-40B4-BE49-F238E27FC236}">
                <a16:creationId xmlns:a16="http://schemas.microsoft.com/office/drawing/2014/main" id="{8FE268CD-4470-0E4F-9B0C-9AECA26BD58A}"/>
              </a:ext>
            </a:extLst>
          </p:cNvPr>
          <p:cNvSpPr/>
          <p:nvPr/>
        </p:nvSpPr>
        <p:spPr>
          <a:xfrm>
            <a:off x="1975647" y="1058127"/>
            <a:ext cx="3017097" cy="3611669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사각형: 둥근 모서리 61">
            <a:extLst>
              <a:ext uri="{FF2B5EF4-FFF2-40B4-BE49-F238E27FC236}">
                <a16:creationId xmlns:a16="http://schemas.microsoft.com/office/drawing/2014/main" id="{A9DAF3D5-F01E-7341-9AD7-F950DE4A4CAD}"/>
              </a:ext>
            </a:extLst>
          </p:cNvPr>
          <p:cNvSpPr/>
          <p:nvPr/>
        </p:nvSpPr>
        <p:spPr>
          <a:xfrm>
            <a:off x="5404758" y="1051781"/>
            <a:ext cx="3040700" cy="36159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A2C3D52-DC24-2040-A1EF-BC144A79E3DB}"/>
              </a:ext>
            </a:extLst>
          </p:cNvPr>
          <p:cNvSpPr txBox="1"/>
          <p:nvPr/>
        </p:nvSpPr>
        <p:spPr>
          <a:xfrm>
            <a:off x="2387661" y="1075827"/>
            <a:ext cx="2143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나눔명조" panose="02020603020101020101" pitchFamily="18" charset="-127"/>
                <a:ea typeface="나눔명조" panose="02020603020101020101" pitchFamily="18" charset="-127"/>
              </a:rPr>
              <a:t>Web Server</a:t>
            </a:r>
            <a:endParaRPr lang="ko-KR" altLang="en-US" sz="2000" b="1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6B4913F-6494-414D-B937-4ADF8E1F50A8}"/>
              </a:ext>
            </a:extLst>
          </p:cNvPr>
          <p:cNvSpPr txBox="1"/>
          <p:nvPr/>
        </p:nvSpPr>
        <p:spPr>
          <a:xfrm>
            <a:off x="6037394" y="1081917"/>
            <a:ext cx="1930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명조" panose="02020603020101020101" pitchFamily="18" charset="-127"/>
                <a:ea typeface="나눔명조" panose="02020603020101020101" pitchFamily="18" charset="-127"/>
              </a:rPr>
              <a:t>Learning Server</a:t>
            </a:r>
            <a:endParaRPr lang="ko-KR" altLang="en-US" sz="2000" b="1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4E21696D-46C5-3D4C-A578-363CB6F6B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291" y="3359295"/>
            <a:ext cx="867426" cy="798034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4650CC93-54AE-EB4D-AAF5-66D4386EE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1632" y="3384297"/>
            <a:ext cx="1792205" cy="738388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1FE0182C-0260-F24A-B557-1F88E289A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1636" y="1849535"/>
            <a:ext cx="758354" cy="75835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CE4C8C9-B873-EF46-BA0A-9590F136FE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40" y="1992974"/>
            <a:ext cx="1658335" cy="48091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24B744F-849C-D54E-9D4B-303595D1E0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4849" y="3257868"/>
            <a:ext cx="1720516" cy="860259"/>
          </a:xfrm>
          <a:prstGeom prst="rect">
            <a:avLst/>
          </a:prstGeom>
        </p:spPr>
      </p:pic>
      <p:pic>
        <p:nvPicPr>
          <p:cNvPr id="78" name="그림 77">
            <a:extLst>
              <a:ext uri="{FF2B5EF4-FFF2-40B4-BE49-F238E27FC236}">
                <a16:creationId xmlns:a16="http://schemas.microsoft.com/office/drawing/2014/main" id="{A3F095B1-4403-124C-A377-1E0E112E2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07" y="1860254"/>
            <a:ext cx="709955" cy="709955"/>
          </a:xfrm>
          <a:prstGeom prst="rect">
            <a:avLst/>
          </a:prstGeom>
        </p:spPr>
      </p:pic>
      <p:grpSp>
        <p:nvGrpSpPr>
          <p:cNvPr id="82" name="그룹 81">
            <a:extLst>
              <a:ext uri="{FF2B5EF4-FFF2-40B4-BE49-F238E27FC236}">
                <a16:creationId xmlns:a16="http://schemas.microsoft.com/office/drawing/2014/main" id="{386B44E8-1247-F845-8ED2-6FABF7640C1A}"/>
              </a:ext>
            </a:extLst>
          </p:cNvPr>
          <p:cNvGrpSpPr/>
          <p:nvPr/>
        </p:nvGrpSpPr>
        <p:grpSpPr>
          <a:xfrm rot="16200000">
            <a:off x="1650070" y="1850629"/>
            <a:ext cx="282192" cy="719764"/>
            <a:chOff x="2576022" y="2399536"/>
            <a:chExt cx="282192" cy="540769"/>
          </a:xfrm>
        </p:grpSpPr>
        <p:cxnSp>
          <p:nvCxnSpPr>
            <p:cNvPr id="83" name="꺾인 연결선[E] 82">
              <a:extLst>
                <a:ext uri="{FF2B5EF4-FFF2-40B4-BE49-F238E27FC236}">
                  <a16:creationId xmlns:a16="http://schemas.microsoft.com/office/drawing/2014/main" id="{7695EAD5-8239-D040-98C0-C8239BBA76E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꺾인 연결선[E] 83">
              <a:extLst>
                <a:ext uri="{FF2B5EF4-FFF2-40B4-BE49-F238E27FC236}">
                  <a16:creationId xmlns:a16="http://schemas.microsoft.com/office/drawing/2014/main" id="{71DCCF80-CC31-AC42-97B2-475055158862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311EB97B-F967-224B-A54E-4F709EEC99C4}"/>
              </a:ext>
            </a:extLst>
          </p:cNvPr>
          <p:cNvGrpSpPr/>
          <p:nvPr/>
        </p:nvGrpSpPr>
        <p:grpSpPr>
          <a:xfrm rot="10800000">
            <a:off x="4159717" y="2723027"/>
            <a:ext cx="282192" cy="540769"/>
            <a:chOff x="2576022" y="2399536"/>
            <a:chExt cx="282192" cy="540769"/>
          </a:xfrm>
        </p:grpSpPr>
        <p:cxnSp>
          <p:nvCxnSpPr>
            <p:cNvPr id="86" name="꺾인 연결선[E] 85">
              <a:extLst>
                <a:ext uri="{FF2B5EF4-FFF2-40B4-BE49-F238E27FC236}">
                  <a16:creationId xmlns:a16="http://schemas.microsoft.com/office/drawing/2014/main" id="{569AC5E8-1D01-B44E-8163-815FCA9362A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꺾인 연결선[E] 86">
              <a:extLst>
                <a:ext uri="{FF2B5EF4-FFF2-40B4-BE49-F238E27FC236}">
                  <a16:creationId xmlns:a16="http://schemas.microsoft.com/office/drawing/2014/main" id="{22D919CE-DA8F-0D42-8430-BAFD36B43D6C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EDCF1EB-EB07-944B-ABEC-61C4871E60F3}"/>
              </a:ext>
            </a:extLst>
          </p:cNvPr>
          <p:cNvGrpSpPr/>
          <p:nvPr/>
        </p:nvGrpSpPr>
        <p:grpSpPr>
          <a:xfrm rot="16200000">
            <a:off x="3253831" y="3462090"/>
            <a:ext cx="310412" cy="540769"/>
            <a:chOff x="2576022" y="2399536"/>
            <a:chExt cx="282192" cy="540769"/>
          </a:xfrm>
        </p:grpSpPr>
        <p:cxnSp>
          <p:nvCxnSpPr>
            <p:cNvPr id="92" name="꺾인 연결선[E] 91">
              <a:extLst>
                <a:ext uri="{FF2B5EF4-FFF2-40B4-BE49-F238E27FC236}">
                  <a16:creationId xmlns:a16="http://schemas.microsoft.com/office/drawing/2014/main" id="{8D7EEA65-657F-EF48-9D82-8D4AC13275F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꺾인 연결선[E] 95">
              <a:extLst>
                <a:ext uri="{FF2B5EF4-FFF2-40B4-BE49-F238E27FC236}">
                  <a16:creationId xmlns:a16="http://schemas.microsoft.com/office/drawing/2014/main" id="{2D209DE6-7994-5240-BCCA-067BC471A07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DF14F1A7-E176-5F41-B27D-0DEB4422F4E7}"/>
              </a:ext>
            </a:extLst>
          </p:cNvPr>
          <p:cNvGrpSpPr/>
          <p:nvPr/>
        </p:nvGrpSpPr>
        <p:grpSpPr>
          <a:xfrm rot="10800000">
            <a:off x="4163085" y="4384323"/>
            <a:ext cx="256539" cy="958005"/>
            <a:chOff x="2576022" y="2399536"/>
            <a:chExt cx="282192" cy="540769"/>
          </a:xfrm>
        </p:grpSpPr>
        <p:cxnSp>
          <p:nvCxnSpPr>
            <p:cNvPr id="99" name="꺾인 연결선[E] 98">
              <a:extLst>
                <a:ext uri="{FF2B5EF4-FFF2-40B4-BE49-F238E27FC236}">
                  <a16:creationId xmlns:a16="http://schemas.microsoft.com/office/drawing/2014/main" id="{5CF986E5-C716-7A4E-A9F6-473BA2128C6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꺾인 연결선[E] 99">
              <a:extLst>
                <a:ext uri="{FF2B5EF4-FFF2-40B4-BE49-F238E27FC236}">
                  <a16:creationId xmlns:a16="http://schemas.microsoft.com/office/drawing/2014/main" id="{774A9E2A-5F3E-3647-9388-9D9607E0E652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7675AEED-7F05-614E-B38A-0808C279F53F}"/>
              </a:ext>
            </a:extLst>
          </p:cNvPr>
          <p:cNvGrpSpPr/>
          <p:nvPr/>
        </p:nvGrpSpPr>
        <p:grpSpPr>
          <a:xfrm rot="10800000">
            <a:off x="6838163" y="4384322"/>
            <a:ext cx="256539" cy="958005"/>
            <a:chOff x="2576022" y="2399536"/>
            <a:chExt cx="282192" cy="540769"/>
          </a:xfrm>
        </p:grpSpPr>
        <p:cxnSp>
          <p:nvCxnSpPr>
            <p:cNvPr id="102" name="꺾인 연결선[E] 101">
              <a:extLst>
                <a:ext uri="{FF2B5EF4-FFF2-40B4-BE49-F238E27FC236}">
                  <a16:creationId xmlns:a16="http://schemas.microsoft.com/office/drawing/2014/main" id="{39FD0F5F-EB6D-4C4E-B738-6FFA80FA534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꺾인 연결선[E] 102">
              <a:extLst>
                <a:ext uri="{FF2B5EF4-FFF2-40B4-BE49-F238E27FC236}">
                  <a16:creationId xmlns:a16="http://schemas.microsoft.com/office/drawing/2014/main" id="{8277D536-4563-EF4B-AE2B-E7196373AE65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90E5D93-8FD3-7A42-A1B4-E82D64BBE10C}"/>
              </a:ext>
            </a:extLst>
          </p:cNvPr>
          <p:cNvGrpSpPr/>
          <p:nvPr/>
        </p:nvGrpSpPr>
        <p:grpSpPr>
          <a:xfrm rot="16200000">
            <a:off x="5055119" y="3287072"/>
            <a:ext cx="256539" cy="791740"/>
            <a:chOff x="2576022" y="2399536"/>
            <a:chExt cx="282192" cy="540769"/>
          </a:xfrm>
        </p:grpSpPr>
        <p:cxnSp>
          <p:nvCxnSpPr>
            <p:cNvPr id="105" name="꺾인 연결선[E] 104">
              <a:extLst>
                <a:ext uri="{FF2B5EF4-FFF2-40B4-BE49-F238E27FC236}">
                  <a16:creationId xmlns:a16="http://schemas.microsoft.com/office/drawing/2014/main" id="{17513010-CD94-A242-94E0-6BB9503E2CF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꺾인 연결선[E] 105">
              <a:extLst>
                <a:ext uri="{FF2B5EF4-FFF2-40B4-BE49-F238E27FC236}">
                  <a16:creationId xmlns:a16="http://schemas.microsoft.com/office/drawing/2014/main" id="{88D0011C-FB17-F549-9E78-68F073D0B8B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B1A580A6-0738-1D40-828E-1DD4F5D7C934}"/>
              </a:ext>
            </a:extLst>
          </p:cNvPr>
          <p:cNvGrpSpPr/>
          <p:nvPr/>
        </p:nvGrpSpPr>
        <p:grpSpPr>
          <a:xfrm rot="10800000">
            <a:off x="6826299" y="2491745"/>
            <a:ext cx="256539" cy="791740"/>
            <a:chOff x="2576022" y="2399536"/>
            <a:chExt cx="282192" cy="540769"/>
          </a:xfrm>
        </p:grpSpPr>
        <p:cxnSp>
          <p:nvCxnSpPr>
            <p:cNvPr id="108" name="꺾인 연결선[E] 107">
              <a:extLst>
                <a:ext uri="{FF2B5EF4-FFF2-40B4-BE49-F238E27FC236}">
                  <a16:creationId xmlns:a16="http://schemas.microsoft.com/office/drawing/2014/main" id="{E50E6640-2FE2-9941-95B3-957B6EB235A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꺾인 연결선[E] 108">
              <a:extLst>
                <a:ext uri="{FF2B5EF4-FFF2-40B4-BE49-F238E27FC236}">
                  <a16:creationId xmlns:a16="http://schemas.microsoft.com/office/drawing/2014/main" id="{F8BC27E2-F32E-444E-972E-A7B8C2093E9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3" name="그림 112" descr="창문이(가) 표시된 사진&#10;&#10;자동 생성된 설명">
            <a:extLst>
              <a:ext uri="{FF2B5EF4-FFF2-40B4-BE49-F238E27FC236}">
                <a16:creationId xmlns:a16="http://schemas.microsoft.com/office/drawing/2014/main" id="{C820435C-EAD5-544C-BAFB-A11ECA981B8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002" y="1826963"/>
            <a:ext cx="726177" cy="726177"/>
          </a:xfrm>
          <a:prstGeom prst="rect">
            <a:avLst/>
          </a:prstGeom>
        </p:spPr>
      </p:pic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C850611D-AF81-0449-B773-BC8F1FDE4A0A}"/>
              </a:ext>
            </a:extLst>
          </p:cNvPr>
          <p:cNvGrpSpPr/>
          <p:nvPr/>
        </p:nvGrpSpPr>
        <p:grpSpPr>
          <a:xfrm rot="16200000">
            <a:off x="3322138" y="1887244"/>
            <a:ext cx="256539" cy="594846"/>
            <a:chOff x="2576022" y="2399536"/>
            <a:chExt cx="282192" cy="540769"/>
          </a:xfrm>
        </p:grpSpPr>
        <p:cxnSp>
          <p:nvCxnSpPr>
            <p:cNvPr id="115" name="꺾인 연결선[E] 114">
              <a:extLst>
                <a:ext uri="{FF2B5EF4-FFF2-40B4-BE49-F238E27FC236}">
                  <a16:creationId xmlns:a16="http://schemas.microsoft.com/office/drawing/2014/main" id="{4C284D4F-0976-A34C-AF39-9A40B071DB8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꺾인 연결선[E] 115">
              <a:extLst>
                <a:ext uri="{FF2B5EF4-FFF2-40B4-BE49-F238E27FC236}">
                  <a16:creationId xmlns:a16="http://schemas.microsoft.com/office/drawing/2014/main" id="{A744C0AC-0695-2747-96AB-C1E357863C3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3D153C85-3C91-A74C-A589-BE51C8C98028}"/>
              </a:ext>
            </a:extLst>
          </p:cNvPr>
          <p:cNvSpPr txBox="1"/>
          <p:nvPr/>
        </p:nvSpPr>
        <p:spPr>
          <a:xfrm>
            <a:off x="3189184" y="1973393"/>
            <a:ext cx="61774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HTTP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6C5D8FC1-6484-C143-80DC-94072E57366E}"/>
              </a:ext>
            </a:extLst>
          </p:cNvPr>
          <p:cNvSpPr txBox="1"/>
          <p:nvPr/>
        </p:nvSpPr>
        <p:spPr>
          <a:xfrm rot="5400000">
            <a:off x="4033600" y="2887772"/>
            <a:ext cx="61774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REST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B560CC8D-5B93-E649-94BE-BF56B138198D}"/>
              </a:ext>
            </a:extLst>
          </p:cNvPr>
          <p:cNvSpPr txBox="1"/>
          <p:nvPr/>
        </p:nvSpPr>
        <p:spPr>
          <a:xfrm>
            <a:off x="4945122" y="3483068"/>
            <a:ext cx="61774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REST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87E0268-C37D-AC4D-97DD-404DB4AA194E}"/>
              </a:ext>
            </a:extLst>
          </p:cNvPr>
          <p:cNvSpPr txBox="1"/>
          <p:nvPr/>
        </p:nvSpPr>
        <p:spPr>
          <a:xfrm>
            <a:off x="3152983" y="3541092"/>
            <a:ext cx="61774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JDBC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F1BF5E-FC01-0B49-86DF-7A80BA31693C}"/>
              </a:ext>
            </a:extLst>
          </p:cNvPr>
          <p:cNvSpPr txBox="1"/>
          <p:nvPr/>
        </p:nvSpPr>
        <p:spPr>
          <a:xfrm>
            <a:off x="3963613" y="4702118"/>
            <a:ext cx="674399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TCP/IP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6452469-B1F8-E446-93F3-9551C3078EFA}"/>
              </a:ext>
            </a:extLst>
          </p:cNvPr>
          <p:cNvSpPr txBox="1"/>
          <p:nvPr/>
        </p:nvSpPr>
        <p:spPr>
          <a:xfrm>
            <a:off x="6652606" y="4704340"/>
            <a:ext cx="674399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TCP/IP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D927CB3-151D-0E4A-84B9-B9AA17FCFF36}"/>
              </a:ext>
            </a:extLst>
          </p:cNvPr>
          <p:cNvGrpSpPr/>
          <p:nvPr/>
        </p:nvGrpSpPr>
        <p:grpSpPr>
          <a:xfrm>
            <a:off x="3856067" y="5459025"/>
            <a:ext cx="889490" cy="1104628"/>
            <a:chOff x="5021477" y="5456282"/>
            <a:chExt cx="889490" cy="1104628"/>
          </a:xfrm>
        </p:grpSpPr>
        <p:pic>
          <p:nvPicPr>
            <p:cNvPr id="11" name="그림 10" descr="시계, 그리기이(가) 표시된 사진&#10;&#10;자동 생성된 설명">
              <a:extLst>
                <a:ext uri="{FF2B5EF4-FFF2-40B4-BE49-F238E27FC236}">
                  <a16:creationId xmlns:a16="http://schemas.microsoft.com/office/drawing/2014/main" id="{6692E6CE-377E-914B-8FC3-B00AAB1DA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525" y="5456282"/>
              <a:ext cx="797395" cy="797395"/>
            </a:xfrm>
            <a:prstGeom prst="rect">
              <a:avLst/>
            </a:prstGeom>
          </p:spPr>
        </p:pic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66EA36C2-A0C9-D143-831F-7F771A1080FD}"/>
                </a:ext>
              </a:extLst>
            </p:cNvPr>
            <p:cNvSpPr txBox="1"/>
            <p:nvPr/>
          </p:nvSpPr>
          <p:spPr>
            <a:xfrm>
              <a:off x="5021477" y="6223895"/>
              <a:ext cx="889490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NAS (NFS)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557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861955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최종 예상 결과물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 시나리오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AA73FB-DCEE-D04E-8B18-84855F396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86" y="835505"/>
            <a:ext cx="7557026" cy="3717214"/>
          </a:xfrm>
          <a:prstGeom prst="rect">
            <a:avLst/>
          </a:prstGeom>
        </p:spPr>
      </p:pic>
      <p:pic>
        <p:nvPicPr>
          <p:cNvPr id="111" name="그림 110">
            <a:extLst>
              <a:ext uri="{FF2B5EF4-FFF2-40B4-BE49-F238E27FC236}">
                <a16:creationId xmlns:a16="http://schemas.microsoft.com/office/drawing/2014/main" id="{D63377E4-19A1-5C41-B819-77D1946113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7329" y="4957542"/>
            <a:ext cx="867426" cy="798034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96D4B33E-3A3C-7847-9E7B-F9CBF59103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8914" y="4977382"/>
            <a:ext cx="758354" cy="758354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74D72E40-4EFF-1A48-9BB6-6FE832AB8C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5" y="5001582"/>
            <a:ext cx="709955" cy="709955"/>
          </a:xfrm>
          <a:prstGeom prst="rect">
            <a:avLst/>
          </a:prstGeom>
        </p:spPr>
      </p:pic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16894B57-4297-ED46-8008-67AC8347086C}"/>
              </a:ext>
            </a:extLst>
          </p:cNvPr>
          <p:cNvGrpSpPr/>
          <p:nvPr/>
        </p:nvGrpSpPr>
        <p:grpSpPr>
          <a:xfrm rot="16200000">
            <a:off x="1577943" y="4996677"/>
            <a:ext cx="282192" cy="719764"/>
            <a:chOff x="2576022" y="2399536"/>
            <a:chExt cx="282192" cy="540769"/>
          </a:xfrm>
        </p:grpSpPr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EF402FAA-3041-0241-84BF-DDDC921DA5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꺾인 연결선[E] 126">
              <a:extLst>
                <a:ext uri="{FF2B5EF4-FFF2-40B4-BE49-F238E27FC236}">
                  <a16:creationId xmlns:a16="http://schemas.microsoft.com/office/drawing/2014/main" id="{1186C55F-58B0-D74C-9C25-7C714CE58F6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창문이(가) 표시된 사진&#10;&#10;자동 생성된 설명">
            <a:extLst>
              <a:ext uri="{FF2B5EF4-FFF2-40B4-BE49-F238E27FC236}">
                <a16:creationId xmlns:a16="http://schemas.microsoft.com/office/drawing/2014/main" id="{398D1FCD-2284-1A44-A1E0-C672CC9A2D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78" y="4993471"/>
            <a:ext cx="726177" cy="72617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5AA95E-1685-A240-9EA9-A6EDFFA147D2}"/>
              </a:ext>
            </a:extLst>
          </p:cNvPr>
          <p:cNvGrpSpPr/>
          <p:nvPr/>
        </p:nvGrpSpPr>
        <p:grpSpPr>
          <a:xfrm>
            <a:off x="3108557" y="5171201"/>
            <a:ext cx="653945" cy="370717"/>
            <a:chOff x="2908393" y="4683472"/>
            <a:chExt cx="653945" cy="337015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9BF071D3-4B9C-1141-9573-5CA0BC8CE7B6}"/>
                </a:ext>
              </a:extLst>
            </p:cNvPr>
            <p:cNvGrpSpPr/>
            <p:nvPr/>
          </p:nvGrpSpPr>
          <p:grpSpPr>
            <a:xfrm rot="16200000">
              <a:off x="3077546" y="4575338"/>
              <a:ext cx="256539" cy="594846"/>
              <a:chOff x="2576022" y="2399536"/>
              <a:chExt cx="282192" cy="540769"/>
            </a:xfrm>
          </p:grpSpPr>
          <p:cxnSp>
            <p:nvCxnSpPr>
              <p:cNvPr id="139" name="꺾인 연결선[E] 138">
                <a:extLst>
                  <a:ext uri="{FF2B5EF4-FFF2-40B4-BE49-F238E27FC236}">
                    <a16:creationId xmlns:a16="http://schemas.microsoft.com/office/drawing/2014/main" id="{EB4B9D1D-B61C-B246-BE17-FF84E9D9FF4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꺾인 연결선[E] 139">
                <a:extLst>
                  <a:ext uri="{FF2B5EF4-FFF2-40B4-BE49-F238E27FC236}">
                    <a16:creationId xmlns:a16="http://schemas.microsoft.com/office/drawing/2014/main" id="{4B5E8B30-9556-F748-8503-745726EEFE1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C5865F-BCF2-FA48-BD8F-457672EEF366}"/>
                </a:ext>
              </a:extLst>
            </p:cNvPr>
            <p:cNvSpPr txBox="1"/>
            <p:nvPr/>
          </p:nvSpPr>
          <p:spPr>
            <a:xfrm>
              <a:off x="2944592" y="468347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HTTP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885FD5-FD4F-C945-A1A8-2DB93136A9D2}"/>
              </a:ext>
            </a:extLst>
          </p:cNvPr>
          <p:cNvGrpSpPr/>
          <p:nvPr/>
        </p:nvGrpSpPr>
        <p:grpSpPr>
          <a:xfrm rot="16200000">
            <a:off x="4921475" y="4996678"/>
            <a:ext cx="351264" cy="719764"/>
            <a:chOff x="4159717" y="2723027"/>
            <a:chExt cx="351264" cy="540769"/>
          </a:xfrm>
        </p:grpSpPr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A4B8573C-7805-B148-A1EF-E50C3D1ED455}"/>
                </a:ext>
              </a:extLst>
            </p:cNvPr>
            <p:cNvGrpSpPr/>
            <p:nvPr/>
          </p:nvGrpSpPr>
          <p:grpSpPr>
            <a:xfrm rot="10800000">
              <a:off x="4159717" y="2723027"/>
              <a:ext cx="282192" cy="540769"/>
              <a:chOff x="2576022" y="2399536"/>
              <a:chExt cx="282192" cy="540769"/>
            </a:xfrm>
          </p:grpSpPr>
          <p:cxnSp>
            <p:nvCxnSpPr>
              <p:cNvPr id="129" name="꺾인 연결선[E] 128">
                <a:extLst>
                  <a:ext uri="{FF2B5EF4-FFF2-40B4-BE49-F238E27FC236}">
                    <a16:creationId xmlns:a16="http://schemas.microsoft.com/office/drawing/2014/main" id="{1C4B8F7C-F282-2844-AC54-EAB09CCC5D4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꺾인 연결선[E] 129">
                <a:extLst>
                  <a:ext uri="{FF2B5EF4-FFF2-40B4-BE49-F238E27FC236}">
                    <a16:creationId xmlns:a16="http://schemas.microsoft.com/office/drawing/2014/main" id="{42C29CA1-72F1-2D4F-81B5-41EDDC7DCD1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75D86D7-00C1-2E48-82A3-F16DD5B72430}"/>
                </a:ext>
              </a:extLst>
            </p:cNvPr>
            <p:cNvSpPr txBox="1"/>
            <p:nvPr/>
          </p:nvSpPr>
          <p:spPr>
            <a:xfrm rot="5400000">
              <a:off x="4132168" y="2841555"/>
              <a:ext cx="420611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REST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3E34E8C-83A0-2D4B-B6B2-311417771262}"/>
              </a:ext>
            </a:extLst>
          </p:cNvPr>
          <p:cNvGrpSpPr/>
          <p:nvPr/>
        </p:nvGrpSpPr>
        <p:grpSpPr>
          <a:xfrm>
            <a:off x="6995296" y="5183265"/>
            <a:ext cx="632077" cy="346589"/>
            <a:chOff x="3138652" y="3541092"/>
            <a:chExt cx="632077" cy="346589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B23F5940-9A07-5240-8DCF-F6DA4B8E8C0F}"/>
                </a:ext>
              </a:extLst>
            </p:cNvPr>
            <p:cNvGrpSpPr/>
            <p:nvPr/>
          </p:nvGrpSpPr>
          <p:grpSpPr>
            <a:xfrm rot="16200000">
              <a:off x="3253831" y="3462090"/>
              <a:ext cx="310412" cy="540769"/>
              <a:chOff x="2576022" y="2399536"/>
              <a:chExt cx="282192" cy="540769"/>
            </a:xfrm>
          </p:grpSpPr>
          <p:cxnSp>
            <p:nvCxnSpPr>
              <p:cNvPr id="132" name="꺾인 연결선[E] 131">
                <a:extLst>
                  <a:ext uri="{FF2B5EF4-FFF2-40B4-BE49-F238E27FC236}">
                    <a16:creationId xmlns:a16="http://schemas.microsoft.com/office/drawing/2014/main" id="{42B3D287-B4A0-144F-995B-6AB807E3420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꺾인 연결선[E] 132">
                <a:extLst>
                  <a:ext uri="{FF2B5EF4-FFF2-40B4-BE49-F238E27FC236}">
                    <a16:creationId xmlns:a16="http://schemas.microsoft.com/office/drawing/2014/main" id="{AD219187-8872-E047-8D5E-22C6E1A7E73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0B302E5-EB75-0842-B14B-80621FD3E77D}"/>
                </a:ext>
              </a:extLst>
            </p:cNvPr>
            <p:cNvSpPr txBox="1"/>
            <p:nvPr/>
          </p:nvSpPr>
          <p:spPr>
            <a:xfrm>
              <a:off x="3152983" y="354109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JDBC</a:t>
              </a:r>
            </a:p>
          </p:txBody>
        </p:sp>
      </p:grpSp>
      <p:pic>
        <p:nvPicPr>
          <p:cNvPr id="148" name="그림 147">
            <a:extLst>
              <a:ext uri="{FF2B5EF4-FFF2-40B4-BE49-F238E27FC236}">
                <a16:creationId xmlns:a16="http://schemas.microsoft.com/office/drawing/2014/main" id="{B4CAC49D-2DDB-FE41-9BF2-252204673A8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145" y="4987365"/>
            <a:ext cx="1792205" cy="73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79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5855</TotalTime>
  <Words>208</Words>
  <Application>Microsoft Macintosh PowerPoint</Application>
  <PresentationFormat>화면 슬라이드 쇼(4:3)</PresentationFormat>
  <Paragraphs>43</Paragraphs>
  <Slides>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9" baseType="lpstr">
      <vt:lpstr>Calibri</vt:lpstr>
      <vt:lpstr>Arial</vt:lpstr>
      <vt:lpstr>나눔명조</vt:lpstr>
      <vt:lpstr>맑은 고딕</vt:lpstr>
      <vt:lpstr>Calibri Light</vt:lpstr>
      <vt:lpstr>Nanum Gothic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김기범</dc:creator>
  <cp:lastModifiedBy>이상민</cp:lastModifiedBy>
  <cp:revision>283</cp:revision>
  <cp:lastPrinted>2020-03-18T09:20:41Z</cp:lastPrinted>
  <dcterms:created xsi:type="dcterms:W3CDTF">2018-04-02T04:18:06Z</dcterms:created>
  <dcterms:modified xsi:type="dcterms:W3CDTF">2020-04-05T12:31:36Z</dcterms:modified>
</cp:coreProperties>
</file>

<file path=docProps/thumbnail.jpeg>
</file>